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3" r:id="rId8"/>
    <p:sldId id="261" r:id="rId9"/>
    <p:sldId id="262" r:id="rId10"/>
    <p:sldId id="265" r:id="rId11"/>
    <p:sldId id="273" r:id="rId12"/>
    <p:sldId id="276" r:id="rId13"/>
    <p:sldId id="274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>
        <p:scale>
          <a:sx n="66" d="100"/>
          <a:sy n="66" d="100"/>
        </p:scale>
        <p:origin x="110" y="-4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5963-A76C-44ED-83E4-5488333D4B40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3B1E-4E34-4256-A56E-FF66DF29F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5963-A76C-44ED-83E4-5488333D4B40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3B1E-4E34-4256-A56E-FF66DF29F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5963-A76C-44ED-83E4-5488333D4B40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3B1E-4E34-4256-A56E-FF66DF29F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5963-A76C-44ED-83E4-5488333D4B40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3B1E-4E34-4256-A56E-FF66DF29F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5963-A76C-44ED-83E4-5488333D4B40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3B1E-4E34-4256-A56E-FF66DF29F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5963-A76C-44ED-83E4-5488333D4B40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3B1E-4E34-4256-A56E-FF66DF29F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5963-A76C-44ED-83E4-5488333D4B40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3B1E-4E34-4256-A56E-FF66DF29F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5963-A76C-44ED-83E4-5488333D4B40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3B1E-4E34-4256-A56E-FF66DF29F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5963-A76C-44ED-83E4-5488333D4B40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3B1E-4E34-4256-A56E-FF66DF29F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5963-A76C-44ED-83E4-5488333D4B40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3B1E-4E34-4256-A56E-FF66DF29F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5963-A76C-44ED-83E4-5488333D4B40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1003B1E-4E34-4256-A56E-FF66DF29F1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5F5963-A76C-44ED-83E4-5488333D4B40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003B1E-4E34-4256-A56E-FF66DF29F15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2209800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3 PHASE INDUCTION  MOTOR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52600" y="2286000"/>
            <a:ext cx="3206496" cy="685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TOPIC 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400800" y="4876800"/>
            <a:ext cx="2743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0" y="5410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Present By : </a:t>
            </a:r>
            <a:r>
              <a:rPr lang="en-US" b="1" dirty="0" err="1" smtClean="0"/>
              <a:t>Amit</a:t>
            </a:r>
            <a:r>
              <a:rPr lang="en-US" b="1" dirty="0" smtClean="0"/>
              <a:t> </a:t>
            </a:r>
            <a:r>
              <a:rPr lang="en-US" b="1" dirty="0" err="1" smtClean="0"/>
              <a:t>kumar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0960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tx1"/>
                </a:solidFill>
              </a:rPr>
              <a:t>Equivalent Circuit of 3 phase induction motor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0" y="1676400"/>
            <a:ext cx="4267200" cy="5181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eq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81200"/>
            <a:ext cx="7620000" cy="4876800"/>
          </a:xfrm>
          <a:prstGeom prst="rect">
            <a:avLst/>
          </a:prstGeom>
        </p:spPr>
      </p:pic>
      <p:pic>
        <p:nvPicPr>
          <p:cNvPr id="15" name="Content Placeholder 14" descr="equ1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981200"/>
            <a:ext cx="5791200" cy="4876800"/>
          </a:xfrm>
        </p:spPr>
      </p:pic>
      <p:sp>
        <p:nvSpPr>
          <p:cNvPr id="16" name="Rectangle 15"/>
          <p:cNvSpPr/>
          <p:nvPr/>
        </p:nvSpPr>
        <p:spPr>
          <a:xfrm>
            <a:off x="5715000" y="6324600"/>
            <a:ext cx="3429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ROTOR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8305800" y="26670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343400" y="1905000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</a:t>
            </a:r>
            <a:r>
              <a:rPr lang="en-US" sz="3200" baseline="-25000" dirty="0" smtClean="0"/>
              <a:t>2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551688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tx1"/>
                </a:solidFill>
              </a:rPr>
              <a:t>Why we need Star and Delta setup?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3 ph1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52601"/>
            <a:ext cx="9144000" cy="5105400"/>
          </a:xfrm>
        </p:spPr>
      </p:pic>
      <p:sp>
        <p:nvSpPr>
          <p:cNvPr id="5" name="Rectangle 4"/>
          <p:cNvSpPr/>
          <p:nvPr/>
        </p:nvSpPr>
        <p:spPr>
          <a:xfrm>
            <a:off x="6324600" y="1981200"/>
            <a:ext cx="838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5A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 How to start motor without                                      Star and Delta connection?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572618"/>
            <a:ext cx="4724401" cy="4285382"/>
          </a:xfrm>
        </p:spPr>
      </p:pic>
      <p:pic>
        <p:nvPicPr>
          <p:cNvPr id="6" name="Picture 5" descr="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514600"/>
            <a:ext cx="4724400" cy="434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6324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STAR CONNECTION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64008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DELTA CONNECTION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229600" cy="6278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tx1"/>
                </a:solidFill>
              </a:rPr>
              <a:t>Star and Delta connection</a:t>
            </a:r>
            <a:endParaRPr lang="en-US" sz="3600" dirty="0"/>
          </a:p>
        </p:txBody>
      </p:sp>
      <p:pic>
        <p:nvPicPr>
          <p:cNvPr id="4" name="Content Placeholder 3" descr="part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1"/>
            <a:ext cx="9144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SHAL KUMAR\AppData\Local\Microsoft\Windows\Temporary Internet files\IE\66APHAVB\image_animated_thankyou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8392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ISHAL KUMAR\AppData\Local\Microsoft\Windows\Temporary Internet files\IE\A4YMU5VK\depositphotos_4439888-Question-Marks-Around-Word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</p:spPr>
      </p:pic>
      <p:pic>
        <p:nvPicPr>
          <p:cNvPr id="3075" name="Picture 3" descr="C:\Users\VISHAL KUMAR\AppData\Local\Microsoft\Windows\Temporary Internet files\IE\ZVK9V7G3\any-questions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Contents 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</a:p>
          <a:p>
            <a:r>
              <a:rPr lang="en-US" b="1" dirty="0" smtClean="0"/>
              <a:t>Important part of 3 phase induction motor</a:t>
            </a:r>
          </a:p>
          <a:p>
            <a:r>
              <a:rPr lang="en-US" b="1" dirty="0" smtClean="0"/>
              <a:t>Working Principle of 3 phase induction motor</a:t>
            </a:r>
          </a:p>
          <a:p>
            <a:r>
              <a:rPr lang="en-US" b="1" dirty="0" smtClean="0"/>
              <a:t>Equivalent  circuit of 3 phase induction motor</a:t>
            </a:r>
          </a:p>
          <a:p>
            <a:r>
              <a:rPr lang="en-US" b="1" dirty="0" smtClean="0"/>
              <a:t>Star Delta connection in 3 phase induction motor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Introduction :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3 ph 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48000"/>
            <a:ext cx="9143999" cy="4099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0" y="1676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winding wound on the stator of three phase induction motor is also called field winding and when this winding is excited by</a:t>
            </a:r>
            <a:r>
              <a:rPr lang="en-US" sz="2400" dirty="0" smtClean="0"/>
              <a:t> </a:t>
            </a:r>
            <a:r>
              <a:rPr lang="en-US" sz="2400" b="1" dirty="0" smtClean="0"/>
              <a:t>three phase ac supply it produces a rotating magnetic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STATOR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3 ph 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3124200" y="2971800"/>
            <a:ext cx="28956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3 ph 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895600"/>
            <a:ext cx="2895600" cy="3048000"/>
          </a:xfrm>
          <a:prstGeom prst="rect">
            <a:avLst/>
          </a:prstGeom>
        </p:spPr>
      </p:pic>
      <p:pic>
        <p:nvPicPr>
          <p:cNvPr id="7" name="Picture 6" descr="stator co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2971800"/>
            <a:ext cx="2895600" cy="295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i="1" dirty="0" smtClean="0">
                <a:solidFill>
                  <a:schemeClr val="tx1"/>
                </a:solidFill>
              </a:rPr>
              <a:t>How to create the Pole in three phase induction motor?</a:t>
            </a:r>
            <a:br>
              <a:rPr lang="en-US" sz="3200" b="1" i="1" dirty="0" smtClean="0">
                <a:solidFill>
                  <a:schemeClr val="tx1"/>
                </a:solidFill>
              </a:rPr>
            </a:b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0800000" flipV="1">
            <a:off x="838200" y="5791200"/>
            <a:ext cx="1219200" cy="457200"/>
          </a:xfrm>
        </p:spPr>
        <p:txBody>
          <a:bodyPr/>
          <a:lstStyle/>
          <a:p>
            <a:r>
              <a:rPr lang="en-US" dirty="0" smtClean="0"/>
              <a:t>2 Pole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 rot="10800000" flipV="1">
            <a:off x="4419600" y="5867400"/>
            <a:ext cx="1219200" cy="471962"/>
          </a:xfrm>
        </p:spPr>
        <p:txBody>
          <a:bodyPr>
            <a:normAutofit/>
          </a:bodyPr>
          <a:lstStyle/>
          <a:p>
            <a:r>
              <a:rPr lang="en-US" dirty="0" smtClean="0"/>
              <a:t>4 Pole</a:t>
            </a:r>
            <a:endParaRPr lang="en-US" dirty="0"/>
          </a:p>
        </p:txBody>
      </p:sp>
      <p:pic>
        <p:nvPicPr>
          <p:cNvPr id="7" name="Content Placeholder 6" descr="2 pole.gif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0" y="2362200"/>
            <a:ext cx="3219450" cy="3219450"/>
          </a:xfrm>
        </p:spPr>
      </p:pic>
      <p:pic>
        <p:nvPicPr>
          <p:cNvPr id="8" name="Content Placeholder 7" descr="4 pole.g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276600" y="2286000"/>
            <a:ext cx="3219450" cy="3533775"/>
          </a:xfrm>
        </p:spPr>
      </p:pic>
      <p:pic>
        <p:nvPicPr>
          <p:cNvPr id="10" name="Picture 9" descr="copper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2362200"/>
            <a:ext cx="259080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7772400" cy="69799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sz="3600" i="1" smtClean="0">
                <a:solidFill>
                  <a:schemeClr val="tx1"/>
                </a:solidFill>
              </a:rPr>
              <a:t>What is the effect of  pole in three phase induction motor?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286000"/>
            <a:ext cx="7772400" cy="3619936"/>
          </a:xfrm>
        </p:spPr>
        <p:txBody>
          <a:bodyPr>
            <a:normAutofit lnSpcReduction="10000"/>
          </a:bodyPr>
          <a:lstStyle/>
          <a:p>
            <a:pPr>
              <a:buClrTx/>
              <a:buFont typeface="Wingdings" pitchFamily="2" charset="2"/>
              <a:buChar char="v"/>
            </a:pPr>
            <a:r>
              <a:rPr lang="en-US" b="1" dirty="0" smtClean="0"/>
              <a:t>N</a:t>
            </a:r>
            <a:r>
              <a:rPr lang="en-US" b="1" baseline="-25000" dirty="0" smtClean="0"/>
              <a:t>S </a:t>
            </a:r>
            <a:r>
              <a:rPr lang="en-US" b="1" dirty="0" smtClean="0"/>
              <a:t>= 120f /P</a:t>
            </a:r>
          </a:p>
          <a:p>
            <a:r>
              <a:rPr lang="en-US" b="1" dirty="0" smtClean="0"/>
              <a:t>Synchronous speed  is inversely proportional to pole 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en-US" b="1" dirty="0" smtClean="0"/>
              <a:t>S= N</a:t>
            </a:r>
            <a:r>
              <a:rPr lang="en-US" b="1" baseline="-25000" dirty="0" smtClean="0"/>
              <a:t>S</a:t>
            </a:r>
            <a:r>
              <a:rPr lang="en-US" b="1" dirty="0" smtClean="0"/>
              <a:t>-N</a:t>
            </a:r>
            <a:r>
              <a:rPr lang="en-US" b="1" baseline="-25000" dirty="0" smtClean="0"/>
              <a:t>r </a:t>
            </a:r>
            <a:r>
              <a:rPr lang="en-US" b="1" dirty="0" smtClean="0"/>
              <a:t>/N</a:t>
            </a:r>
            <a:r>
              <a:rPr lang="en-US" b="1" baseline="-25000" dirty="0" smtClean="0"/>
              <a:t>s</a:t>
            </a:r>
          </a:p>
          <a:p>
            <a:r>
              <a:rPr lang="en-US" b="1" dirty="0" smtClean="0"/>
              <a:t>Where,</a:t>
            </a:r>
          </a:p>
          <a:p>
            <a:r>
              <a:rPr lang="en-US" b="1" dirty="0" smtClean="0"/>
              <a:t>S= slip of motor</a:t>
            </a:r>
          </a:p>
          <a:p>
            <a:r>
              <a:rPr lang="en-US" b="1" dirty="0" smtClean="0"/>
              <a:t>F= frequency of motor</a:t>
            </a:r>
          </a:p>
          <a:p>
            <a:r>
              <a:rPr lang="en-US" b="1" dirty="0" smtClean="0"/>
              <a:t>P= pole of motor</a:t>
            </a:r>
          </a:p>
          <a:p>
            <a:r>
              <a:rPr lang="en-US" b="1" dirty="0" smtClean="0"/>
              <a:t>N</a:t>
            </a:r>
            <a:r>
              <a:rPr lang="en-US" b="1" baseline="-25000" dirty="0" smtClean="0"/>
              <a:t>s</a:t>
            </a:r>
            <a:r>
              <a:rPr lang="en-US" b="1" dirty="0" smtClean="0"/>
              <a:t>= Synchronous speed of motor</a:t>
            </a:r>
          </a:p>
          <a:p>
            <a:r>
              <a:rPr lang="en-US" b="1" dirty="0" smtClean="0"/>
              <a:t>N</a:t>
            </a:r>
            <a:r>
              <a:rPr lang="en-US" b="1" baseline="-25000" dirty="0" smtClean="0"/>
              <a:t>r</a:t>
            </a:r>
            <a:r>
              <a:rPr lang="en-US" b="1" dirty="0" smtClean="0"/>
              <a:t>= Synchronous speed of rotor</a:t>
            </a:r>
          </a:p>
          <a:p>
            <a:endParaRPr lang="en-US" b="1" baseline="-25000" dirty="0" smtClean="0"/>
          </a:p>
          <a:p>
            <a:endParaRPr lang="en-US" b="1" baseline="-25000" dirty="0" smtClean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85800"/>
            <a:ext cx="2743200" cy="6858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ROTOR</a:t>
            </a:r>
            <a:endParaRPr lang="en-US" b="1" i="1" dirty="0"/>
          </a:p>
        </p:txBody>
      </p:sp>
      <p:pic>
        <p:nvPicPr>
          <p:cNvPr id="5" name="Content Placeholder 4" descr="3 ph 15.pn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2895600"/>
            <a:ext cx="4419600" cy="3962400"/>
          </a:xfrm>
        </p:spPr>
      </p:pic>
      <p:sp>
        <p:nvSpPr>
          <p:cNvPr id="4" name="TextBox 3"/>
          <p:cNvSpPr txBox="1"/>
          <p:nvPr/>
        </p:nvSpPr>
        <p:spPr>
          <a:xfrm>
            <a:off x="0" y="1371600"/>
            <a:ext cx="914400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Rotor </a:t>
            </a:r>
            <a:r>
              <a:rPr lang="en-US" sz="3200" b="1" dirty="0" smtClean="0">
                <a:solidFill>
                  <a:schemeClr val="tx1"/>
                </a:solidFill>
              </a:rPr>
              <a:t>: Rotor is the rotating part of 3 phase induction motor 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R o tor is a rotating part of induction motor .The rotor is     connected to the mechanical load through the shaft 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 descr="3 ph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895600"/>
            <a:ext cx="47244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114300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tx1"/>
                </a:solidFill>
              </a:rPr>
              <a:t>Working Principle of 3 phase induction motor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3 ph 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6800" y="2438401"/>
            <a:ext cx="4267200" cy="4419600"/>
          </a:xfrm>
          <a:ln>
            <a:solidFill>
              <a:schemeClr val="tx1"/>
            </a:solidFill>
          </a:ln>
        </p:spPr>
      </p:pic>
      <p:pic>
        <p:nvPicPr>
          <p:cNvPr id="4" name="Picture 3" descr="How-Does-a-3-Phase-Induction-Motor-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400"/>
            <a:ext cx="4876800" cy="441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686800" cy="627888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tx1"/>
                </a:solidFill>
              </a:rPr>
              <a:t>Why 3 phase induction motor are self started?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3 ph 1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33600"/>
            <a:ext cx="9144000" cy="49530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2344</TotalTime>
  <Words>178</Words>
  <Application>Microsoft Office PowerPoint</Application>
  <PresentationFormat>On-screen Show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3 PHASE INDUCTION  MOTOR</vt:lpstr>
      <vt:lpstr>Contents :</vt:lpstr>
      <vt:lpstr>Introduction : </vt:lpstr>
      <vt:lpstr>STATOR</vt:lpstr>
      <vt:lpstr>How to create the Pole in three phase induction motor? </vt:lpstr>
      <vt:lpstr>What is the effect of  pole in three phase induction motor?</vt:lpstr>
      <vt:lpstr>ROTOR</vt:lpstr>
      <vt:lpstr>Working Principle of 3 phase induction motor </vt:lpstr>
      <vt:lpstr>Why 3 phase induction motor are self started?</vt:lpstr>
      <vt:lpstr>Equivalent Circuit of 3 phase induction motor</vt:lpstr>
      <vt:lpstr>Why we need Star and Delta setup?</vt:lpstr>
      <vt:lpstr> How to start motor without                                      Star and Delta connection?</vt:lpstr>
      <vt:lpstr>Star and Delta connection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PHASE INDUCTION  MOTOR</dc:title>
  <dc:creator>MyHP</dc:creator>
  <cp:lastModifiedBy>james-bravo@outlook.com</cp:lastModifiedBy>
  <cp:revision>170</cp:revision>
  <dcterms:created xsi:type="dcterms:W3CDTF">2017-08-27T20:08:32Z</dcterms:created>
  <dcterms:modified xsi:type="dcterms:W3CDTF">2022-10-30T01:47:40Z</dcterms:modified>
</cp:coreProperties>
</file>